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Kraj Vysočina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Kraj Vysočina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51720" y="46380"/>
                </a:moveTo>
                <a:lnTo>
                  <a:pt x="51660" y="46250"/>
                </a:lnTo>
                <a:lnTo>
                  <a:pt x="51600" y="46050"/>
                </a:lnTo>
                <a:lnTo>
                  <a:pt x="51590" y="46020"/>
                </a:lnTo>
                <a:lnTo>
                  <a:pt x="51550" y="45980"/>
                </a:lnTo>
                <a:lnTo>
                  <a:pt x="51520" y="45950"/>
                </a:lnTo>
                <a:lnTo>
                  <a:pt x="51430" y="45920"/>
                </a:lnTo>
                <a:lnTo>
                  <a:pt x="51220" y="45860"/>
                </a:lnTo>
                <a:lnTo>
                  <a:pt x="51180" y="45840"/>
                </a:lnTo>
                <a:lnTo>
                  <a:pt x="51060" y="45750"/>
                </a:lnTo>
                <a:lnTo>
                  <a:pt x="51020" y="45710"/>
                </a:lnTo>
                <a:lnTo>
                  <a:pt x="50980" y="45670"/>
                </a:lnTo>
                <a:lnTo>
                  <a:pt x="50950" y="45620"/>
                </a:lnTo>
                <a:lnTo>
                  <a:pt x="50920" y="45520"/>
                </a:lnTo>
                <a:lnTo>
                  <a:pt x="50890" y="45480"/>
                </a:lnTo>
                <a:lnTo>
                  <a:pt x="50850" y="45450"/>
                </a:lnTo>
                <a:lnTo>
                  <a:pt x="50790" y="45420"/>
                </a:lnTo>
                <a:lnTo>
                  <a:pt x="50650" y="45380"/>
                </a:lnTo>
                <a:lnTo>
                  <a:pt x="50610" y="45360"/>
                </a:lnTo>
                <a:lnTo>
                  <a:pt x="50570" y="45320"/>
                </a:lnTo>
                <a:lnTo>
                  <a:pt x="50560" y="45300"/>
                </a:lnTo>
                <a:lnTo>
                  <a:pt x="50560" y="45250"/>
                </a:lnTo>
                <a:lnTo>
                  <a:pt x="50560" y="45210"/>
                </a:lnTo>
                <a:lnTo>
                  <a:pt x="50580" y="45120"/>
                </a:lnTo>
                <a:lnTo>
                  <a:pt x="50600" y="45070"/>
                </a:lnTo>
                <a:lnTo>
                  <a:pt x="50630" y="45020"/>
                </a:lnTo>
                <a:lnTo>
                  <a:pt x="50670" y="44990"/>
                </a:lnTo>
                <a:lnTo>
                  <a:pt x="50760" y="44960"/>
                </a:lnTo>
                <a:lnTo>
                  <a:pt x="50800" y="44930"/>
                </a:lnTo>
                <a:lnTo>
                  <a:pt x="50950" y="44830"/>
                </a:lnTo>
                <a:lnTo>
                  <a:pt x="51000" y="44770"/>
                </a:lnTo>
                <a:lnTo>
                  <a:pt x="51030" y="44700"/>
                </a:lnTo>
                <a:lnTo>
                  <a:pt x="51040" y="44570"/>
                </a:lnTo>
                <a:lnTo>
                  <a:pt x="51060" y="44490"/>
                </a:lnTo>
                <a:lnTo>
                  <a:pt x="51080" y="44450"/>
                </a:lnTo>
                <a:lnTo>
                  <a:pt x="51140" y="44360"/>
                </a:lnTo>
                <a:lnTo>
                  <a:pt x="51180" y="44200"/>
                </a:lnTo>
                <a:lnTo>
                  <a:pt x="51240" y="44070"/>
                </a:lnTo>
                <a:lnTo>
                  <a:pt x="51280" y="43930"/>
                </a:lnTo>
                <a:lnTo>
                  <a:pt x="51320" y="43860"/>
                </a:lnTo>
                <a:lnTo>
                  <a:pt x="51360" y="43830"/>
                </a:lnTo>
                <a:lnTo>
                  <a:pt x="51440" y="43800"/>
                </a:lnTo>
                <a:lnTo>
                  <a:pt x="51650" y="43750"/>
                </a:lnTo>
                <a:lnTo>
                  <a:pt x="51840" y="43730"/>
                </a:lnTo>
                <a:lnTo>
                  <a:pt x="51840" y="43540"/>
                </a:lnTo>
                <a:lnTo>
                  <a:pt x="51830" y="43470"/>
                </a:lnTo>
                <a:lnTo>
                  <a:pt x="51820" y="43410"/>
                </a:lnTo>
                <a:lnTo>
                  <a:pt x="51780" y="43360"/>
                </a:lnTo>
                <a:lnTo>
                  <a:pt x="51720" y="43290"/>
                </a:lnTo>
                <a:lnTo>
                  <a:pt x="51660" y="43230"/>
                </a:lnTo>
                <a:lnTo>
                  <a:pt x="51550" y="43160"/>
                </a:lnTo>
                <a:lnTo>
                  <a:pt x="51530" y="43120"/>
                </a:lnTo>
                <a:lnTo>
                  <a:pt x="51510" y="43080"/>
                </a:lnTo>
                <a:lnTo>
                  <a:pt x="51490" y="43020"/>
                </a:lnTo>
                <a:lnTo>
                  <a:pt x="51480" y="42980"/>
                </a:lnTo>
                <a:lnTo>
                  <a:pt x="51490" y="42860"/>
                </a:lnTo>
                <a:lnTo>
                  <a:pt x="51480" y="42780"/>
                </a:lnTo>
                <a:lnTo>
                  <a:pt x="51460" y="42740"/>
                </a:lnTo>
                <a:lnTo>
                  <a:pt x="51380" y="42650"/>
                </a:lnTo>
                <a:lnTo>
                  <a:pt x="51350" y="42620"/>
                </a:lnTo>
                <a:lnTo>
                  <a:pt x="51320" y="42600"/>
                </a:lnTo>
                <a:lnTo>
                  <a:pt x="51270" y="42590"/>
                </a:lnTo>
                <a:lnTo>
                  <a:pt x="51050" y="42610"/>
                </a:lnTo>
                <a:lnTo>
                  <a:pt x="50930" y="42620"/>
                </a:lnTo>
                <a:lnTo>
                  <a:pt x="50850" y="42640"/>
                </a:lnTo>
                <a:lnTo>
                  <a:pt x="50780" y="42690"/>
                </a:lnTo>
                <a:lnTo>
                  <a:pt x="50760" y="42700"/>
                </a:lnTo>
                <a:lnTo>
                  <a:pt x="50700" y="42720"/>
                </a:lnTo>
                <a:lnTo>
                  <a:pt x="50560" y="42740"/>
                </a:lnTo>
                <a:lnTo>
                  <a:pt x="50510" y="42760"/>
                </a:lnTo>
                <a:lnTo>
                  <a:pt x="50460" y="42800"/>
                </a:lnTo>
                <a:lnTo>
                  <a:pt x="50430" y="42810"/>
                </a:lnTo>
                <a:lnTo>
                  <a:pt x="50360" y="42820"/>
                </a:lnTo>
                <a:lnTo>
                  <a:pt x="50290" y="42820"/>
                </a:lnTo>
                <a:lnTo>
                  <a:pt x="50260" y="42800"/>
                </a:lnTo>
                <a:lnTo>
                  <a:pt x="50210" y="42760"/>
                </a:lnTo>
                <a:lnTo>
                  <a:pt x="50170" y="42740"/>
                </a:lnTo>
                <a:lnTo>
                  <a:pt x="50010" y="42720"/>
                </a:lnTo>
                <a:lnTo>
                  <a:pt x="49960" y="42700"/>
                </a:lnTo>
                <a:lnTo>
                  <a:pt x="49940" y="42690"/>
                </a:lnTo>
                <a:lnTo>
                  <a:pt x="49870" y="42650"/>
                </a:lnTo>
                <a:lnTo>
                  <a:pt x="49820" y="42630"/>
                </a:lnTo>
                <a:lnTo>
                  <a:pt x="49740" y="42620"/>
                </a:lnTo>
                <a:lnTo>
                  <a:pt x="49470" y="42610"/>
                </a:lnTo>
                <a:lnTo>
                  <a:pt x="49410" y="42600"/>
                </a:lnTo>
                <a:lnTo>
                  <a:pt x="49370" y="42580"/>
                </a:lnTo>
                <a:lnTo>
                  <a:pt x="49300" y="42530"/>
                </a:lnTo>
                <a:lnTo>
                  <a:pt x="49180" y="42450"/>
                </a:lnTo>
                <a:lnTo>
                  <a:pt x="48950" y="42240"/>
                </a:lnTo>
                <a:lnTo>
                  <a:pt x="48890" y="42200"/>
                </a:lnTo>
                <a:lnTo>
                  <a:pt x="48800" y="42130"/>
                </a:lnTo>
                <a:lnTo>
                  <a:pt x="48560" y="41910"/>
                </a:lnTo>
                <a:lnTo>
                  <a:pt x="48460" y="41790"/>
                </a:lnTo>
                <a:lnTo>
                  <a:pt x="48440" y="41740"/>
                </a:lnTo>
                <a:lnTo>
                  <a:pt x="48440" y="41680"/>
                </a:lnTo>
                <a:lnTo>
                  <a:pt x="48460" y="41630"/>
                </a:lnTo>
                <a:lnTo>
                  <a:pt x="48500" y="41560"/>
                </a:lnTo>
                <a:lnTo>
                  <a:pt x="48520" y="41510"/>
                </a:lnTo>
                <a:lnTo>
                  <a:pt x="48550" y="41360"/>
                </a:lnTo>
                <a:lnTo>
                  <a:pt x="48560" y="41290"/>
                </a:lnTo>
                <a:lnTo>
                  <a:pt x="48540" y="41150"/>
                </a:lnTo>
                <a:lnTo>
                  <a:pt x="48530" y="41080"/>
                </a:lnTo>
                <a:lnTo>
                  <a:pt x="48500" y="41010"/>
                </a:lnTo>
                <a:lnTo>
                  <a:pt x="48460" y="40960"/>
                </a:lnTo>
                <a:lnTo>
                  <a:pt x="48410" y="40920"/>
                </a:lnTo>
                <a:lnTo>
                  <a:pt x="48350" y="40890"/>
                </a:lnTo>
                <a:lnTo>
                  <a:pt x="48310" y="40870"/>
                </a:lnTo>
                <a:lnTo>
                  <a:pt x="48240" y="40860"/>
                </a:lnTo>
                <a:lnTo>
                  <a:pt x="48090" y="40850"/>
                </a:lnTo>
                <a:lnTo>
                  <a:pt x="47690" y="40860"/>
                </a:lnTo>
                <a:lnTo>
                  <a:pt x="47500" y="40900"/>
                </a:lnTo>
                <a:lnTo>
                  <a:pt x="47330" y="40950"/>
                </a:lnTo>
                <a:lnTo>
                  <a:pt x="47260" y="40970"/>
                </a:lnTo>
                <a:lnTo>
                  <a:pt x="47130" y="40980"/>
                </a:lnTo>
                <a:lnTo>
                  <a:pt x="46790" y="40980"/>
                </a:lnTo>
                <a:lnTo>
                  <a:pt x="46660" y="40990"/>
                </a:lnTo>
                <a:lnTo>
                  <a:pt x="46470" y="41040"/>
                </a:lnTo>
                <a:lnTo>
                  <a:pt x="46420" y="41060"/>
                </a:lnTo>
                <a:lnTo>
                  <a:pt x="46380" y="41080"/>
                </a:lnTo>
                <a:lnTo>
                  <a:pt x="46320" y="41140"/>
                </a:lnTo>
                <a:lnTo>
                  <a:pt x="46190" y="41210"/>
                </a:lnTo>
                <a:lnTo>
                  <a:pt x="46130" y="41240"/>
                </a:lnTo>
                <a:lnTo>
                  <a:pt x="46100" y="41250"/>
                </a:lnTo>
                <a:lnTo>
                  <a:pt x="46040" y="41260"/>
                </a:lnTo>
                <a:lnTo>
                  <a:pt x="45980" y="41250"/>
                </a:lnTo>
                <a:lnTo>
                  <a:pt x="45950" y="41250"/>
                </a:lnTo>
                <a:lnTo>
                  <a:pt x="45890" y="41220"/>
                </a:lnTo>
                <a:lnTo>
                  <a:pt x="45850" y="41190"/>
                </a:lnTo>
                <a:lnTo>
                  <a:pt x="45810" y="41140"/>
                </a:lnTo>
                <a:lnTo>
                  <a:pt x="45760" y="41070"/>
                </a:lnTo>
                <a:lnTo>
                  <a:pt x="45730" y="41020"/>
                </a:lnTo>
                <a:lnTo>
                  <a:pt x="45710" y="40970"/>
                </a:lnTo>
                <a:lnTo>
                  <a:pt x="45700" y="40950"/>
                </a:lnTo>
                <a:lnTo>
                  <a:pt x="45680" y="40840"/>
                </a:lnTo>
                <a:lnTo>
                  <a:pt x="45670" y="40790"/>
                </a:lnTo>
                <a:lnTo>
                  <a:pt x="45660" y="40760"/>
                </a:lnTo>
                <a:lnTo>
                  <a:pt x="45640" y="40740"/>
                </a:lnTo>
                <a:lnTo>
                  <a:pt x="45620" y="40720"/>
                </a:lnTo>
                <a:lnTo>
                  <a:pt x="45570" y="40710"/>
                </a:lnTo>
                <a:lnTo>
                  <a:pt x="45540" y="40710"/>
                </a:lnTo>
                <a:lnTo>
                  <a:pt x="45490" y="40710"/>
                </a:lnTo>
                <a:lnTo>
                  <a:pt x="45430" y="40730"/>
                </a:lnTo>
                <a:lnTo>
                  <a:pt x="45340" y="40780"/>
                </a:lnTo>
                <a:lnTo>
                  <a:pt x="45290" y="40790"/>
                </a:lnTo>
                <a:lnTo>
                  <a:pt x="45240" y="40780"/>
                </a:lnTo>
                <a:lnTo>
                  <a:pt x="45210" y="40770"/>
                </a:lnTo>
                <a:lnTo>
                  <a:pt x="45180" y="40750"/>
                </a:lnTo>
                <a:lnTo>
                  <a:pt x="45140" y="40710"/>
                </a:lnTo>
                <a:lnTo>
                  <a:pt x="45110" y="40660"/>
                </a:lnTo>
                <a:lnTo>
                  <a:pt x="45110" y="40630"/>
                </a:lnTo>
                <a:lnTo>
                  <a:pt x="45110" y="40600"/>
                </a:lnTo>
                <a:lnTo>
                  <a:pt x="45140" y="40560"/>
                </a:lnTo>
                <a:lnTo>
                  <a:pt x="45180" y="40490"/>
                </a:lnTo>
                <a:lnTo>
                  <a:pt x="45200" y="40430"/>
                </a:lnTo>
                <a:lnTo>
                  <a:pt x="45210" y="40380"/>
                </a:lnTo>
                <a:lnTo>
                  <a:pt x="45210" y="40320"/>
                </a:lnTo>
                <a:lnTo>
                  <a:pt x="45210" y="40300"/>
                </a:lnTo>
                <a:lnTo>
                  <a:pt x="45180" y="40250"/>
                </a:lnTo>
                <a:lnTo>
                  <a:pt x="45110" y="40190"/>
                </a:lnTo>
                <a:lnTo>
                  <a:pt x="45080" y="40160"/>
                </a:lnTo>
                <a:lnTo>
                  <a:pt x="45050" y="40150"/>
                </a:lnTo>
                <a:lnTo>
                  <a:pt x="45000" y="40130"/>
                </a:lnTo>
                <a:lnTo>
                  <a:pt x="44770" y="40120"/>
                </a:lnTo>
                <a:lnTo>
                  <a:pt x="44670" y="40100"/>
                </a:lnTo>
                <a:lnTo>
                  <a:pt x="44410" y="39980"/>
                </a:lnTo>
                <a:lnTo>
                  <a:pt x="44250" y="39890"/>
                </a:lnTo>
                <a:lnTo>
                  <a:pt x="44170" y="39820"/>
                </a:lnTo>
                <a:lnTo>
                  <a:pt x="44110" y="39800"/>
                </a:lnTo>
                <a:lnTo>
                  <a:pt x="44050" y="39790"/>
                </a:lnTo>
                <a:lnTo>
                  <a:pt x="43960" y="39790"/>
                </a:lnTo>
                <a:lnTo>
                  <a:pt x="43870" y="39810"/>
                </a:lnTo>
                <a:lnTo>
                  <a:pt x="43810" y="39840"/>
                </a:lnTo>
                <a:lnTo>
                  <a:pt x="43680" y="39920"/>
                </a:lnTo>
                <a:lnTo>
                  <a:pt x="43620" y="39970"/>
                </a:lnTo>
                <a:lnTo>
                  <a:pt x="43580" y="40000"/>
                </a:lnTo>
                <a:lnTo>
                  <a:pt x="43560" y="40000"/>
                </a:lnTo>
                <a:lnTo>
                  <a:pt x="43510" y="40010"/>
                </a:lnTo>
                <a:lnTo>
                  <a:pt x="43460" y="39990"/>
                </a:lnTo>
                <a:lnTo>
                  <a:pt x="43430" y="39980"/>
                </a:lnTo>
                <a:lnTo>
                  <a:pt x="43420" y="39960"/>
                </a:lnTo>
                <a:lnTo>
                  <a:pt x="43400" y="39940"/>
                </a:lnTo>
                <a:lnTo>
                  <a:pt x="43360" y="39830"/>
                </a:lnTo>
                <a:lnTo>
                  <a:pt x="43300" y="39740"/>
                </a:lnTo>
                <a:lnTo>
                  <a:pt x="43230" y="39590"/>
                </a:lnTo>
                <a:lnTo>
                  <a:pt x="43180" y="39440"/>
                </a:lnTo>
                <a:lnTo>
                  <a:pt x="43050" y="39370"/>
                </a:lnTo>
                <a:lnTo>
                  <a:pt x="42940" y="39340"/>
                </a:lnTo>
                <a:lnTo>
                  <a:pt x="42910" y="39260"/>
                </a:lnTo>
                <a:lnTo>
                  <a:pt x="42750" y="39080"/>
                </a:lnTo>
                <a:lnTo>
                  <a:pt x="42720" y="39030"/>
                </a:lnTo>
                <a:lnTo>
                  <a:pt x="42690" y="38940"/>
                </a:lnTo>
                <a:lnTo>
                  <a:pt x="42640" y="38870"/>
                </a:lnTo>
                <a:lnTo>
                  <a:pt x="42630" y="38830"/>
                </a:lnTo>
                <a:lnTo>
                  <a:pt x="42620" y="38780"/>
                </a:lnTo>
                <a:lnTo>
                  <a:pt x="42630" y="38710"/>
                </a:lnTo>
                <a:lnTo>
                  <a:pt x="42650" y="38670"/>
                </a:lnTo>
                <a:lnTo>
                  <a:pt x="42680" y="38620"/>
                </a:lnTo>
                <a:lnTo>
                  <a:pt x="42700" y="38550"/>
                </a:lnTo>
                <a:lnTo>
                  <a:pt x="42710" y="38450"/>
                </a:lnTo>
                <a:lnTo>
                  <a:pt x="42700" y="38390"/>
                </a:lnTo>
                <a:lnTo>
                  <a:pt x="42690" y="38330"/>
                </a:lnTo>
                <a:lnTo>
                  <a:pt x="42660" y="38270"/>
                </a:lnTo>
                <a:lnTo>
                  <a:pt x="42590" y="38140"/>
                </a:lnTo>
                <a:lnTo>
                  <a:pt x="42520" y="38060"/>
                </a:lnTo>
                <a:lnTo>
                  <a:pt x="42500" y="38010"/>
                </a:lnTo>
                <a:lnTo>
                  <a:pt x="42440" y="37770"/>
                </a:lnTo>
                <a:lnTo>
                  <a:pt x="42430" y="37600"/>
                </a:lnTo>
                <a:lnTo>
                  <a:pt x="42430" y="37430"/>
                </a:lnTo>
                <a:lnTo>
                  <a:pt x="42470" y="37220"/>
                </a:lnTo>
                <a:lnTo>
                  <a:pt x="42490" y="36980"/>
                </a:lnTo>
                <a:lnTo>
                  <a:pt x="42500" y="36880"/>
                </a:lnTo>
                <a:lnTo>
                  <a:pt x="42520" y="36820"/>
                </a:lnTo>
                <a:lnTo>
                  <a:pt x="42570" y="36720"/>
                </a:lnTo>
                <a:lnTo>
                  <a:pt x="42620" y="36560"/>
                </a:lnTo>
                <a:lnTo>
                  <a:pt x="42680" y="36470"/>
                </a:lnTo>
                <a:lnTo>
                  <a:pt x="42700" y="36420"/>
                </a:lnTo>
                <a:lnTo>
                  <a:pt x="42800" y="36060"/>
                </a:lnTo>
                <a:lnTo>
                  <a:pt x="42810" y="36010"/>
                </a:lnTo>
                <a:lnTo>
                  <a:pt x="42810" y="35950"/>
                </a:lnTo>
                <a:lnTo>
                  <a:pt x="42810" y="35900"/>
                </a:lnTo>
                <a:lnTo>
                  <a:pt x="42790" y="35850"/>
                </a:lnTo>
                <a:lnTo>
                  <a:pt x="42740" y="35760"/>
                </a:lnTo>
                <a:lnTo>
                  <a:pt x="42720" y="35700"/>
                </a:lnTo>
                <a:lnTo>
                  <a:pt x="42710" y="35640"/>
                </a:lnTo>
                <a:lnTo>
                  <a:pt x="42700" y="35510"/>
                </a:lnTo>
                <a:lnTo>
                  <a:pt x="42700" y="35330"/>
                </a:lnTo>
                <a:lnTo>
                  <a:pt x="42700" y="35230"/>
                </a:lnTo>
                <a:lnTo>
                  <a:pt x="42720" y="35140"/>
                </a:lnTo>
                <a:lnTo>
                  <a:pt x="42740" y="35080"/>
                </a:lnTo>
                <a:lnTo>
                  <a:pt x="42770" y="35040"/>
                </a:lnTo>
                <a:lnTo>
                  <a:pt x="42970" y="34900"/>
                </a:lnTo>
                <a:lnTo>
                  <a:pt x="43010" y="34870"/>
                </a:lnTo>
                <a:lnTo>
                  <a:pt x="43040" y="34820"/>
                </a:lnTo>
                <a:lnTo>
                  <a:pt x="43050" y="34760"/>
                </a:lnTo>
                <a:lnTo>
                  <a:pt x="43060" y="34660"/>
                </a:lnTo>
                <a:lnTo>
                  <a:pt x="43040" y="34530"/>
                </a:lnTo>
                <a:lnTo>
                  <a:pt x="43030" y="34460"/>
                </a:lnTo>
                <a:lnTo>
                  <a:pt x="42980" y="34350"/>
                </a:lnTo>
                <a:lnTo>
                  <a:pt x="42960" y="34300"/>
                </a:lnTo>
                <a:lnTo>
                  <a:pt x="42950" y="34240"/>
                </a:lnTo>
                <a:lnTo>
                  <a:pt x="42950" y="34160"/>
                </a:lnTo>
                <a:lnTo>
                  <a:pt x="42930" y="33890"/>
                </a:lnTo>
                <a:lnTo>
                  <a:pt x="42930" y="33690"/>
                </a:lnTo>
                <a:lnTo>
                  <a:pt x="42930" y="33600"/>
                </a:lnTo>
                <a:lnTo>
                  <a:pt x="42940" y="33540"/>
                </a:lnTo>
                <a:lnTo>
                  <a:pt x="42940" y="33510"/>
                </a:lnTo>
                <a:lnTo>
                  <a:pt x="42960" y="33490"/>
                </a:lnTo>
                <a:lnTo>
                  <a:pt x="42980" y="33460"/>
                </a:lnTo>
                <a:lnTo>
                  <a:pt x="43000" y="33450"/>
                </a:lnTo>
                <a:lnTo>
                  <a:pt x="43030" y="33440"/>
                </a:lnTo>
                <a:lnTo>
                  <a:pt x="43050" y="33430"/>
                </a:lnTo>
                <a:lnTo>
                  <a:pt x="43110" y="33420"/>
                </a:lnTo>
                <a:lnTo>
                  <a:pt x="43330" y="33430"/>
                </a:lnTo>
                <a:lnTo>
                  <a:pt x="43390" y="33430"/>
                </a:lnTo>
                <a:lnTo>
                  <a:pt x="43450" y="33410"/>
                </a:lnTo>
                <a:lnTo>
                  <a:pt x="43470" y="33400"/>
                </a:lnTo>
                <a:lnTo>
                  <a:pt x="43510" y="33370"/>
                </a:lnTo>
                <a:lnTo>
                  <a:pt x="43520" y="33350"/>
                </a:lnTo>
                <a:lnTo>
                  <a:pt x="43520" y="33310"/>
                </a:lnTo>
                <a:lnTo>
                  <a:pt x="43510" y="33240"/>
                </a:lnTo>
                <a:lnTo>
                  <a:pt x="43500" y="33190"/>
                </a:lnTo>
                <a:lnTo>
                  <a:pt x="43470" y="33120"/>
                </a:lnTo>
                <a:lnTo>
                  <a:pt x="43430" y="33070"/>
                </a:lnTo>
                <a:lnTo>
                  <a:pt x="43410" y="33030"/>
                </a:lnTo>
                <a:lnTo>
                  <a:pt x="43400" y="33010"/>
                </a:lnTo>
                <a:lnTo>
                  <a:pt x="43390" y="32950"/>
                </a:lnTo>
                <a:lnTo>
                  <a:pt x="43400" y="32890"/>
                </a:lnTo>
                <a:lnTo>
                  <a:pt x="43420" y="32840"/>
                </a:lnTo>
                <a:lnTo>
                  <a:pt x="43460" y="32800"/>
                </a:lnTo>
                <a:lnTo>
                  <a:pt x="43510" y="32770"/>
                </a:lnTo>
                <a:lnTo>
                  <a:pt x="43570" y="32760"/>
                </a:lnTo>
                <a:lnTo>
                  <a:pt x="43620" y="32760"/>
                </a:lnTo>
                <a:lnTo>
                  <a:pt x="43670" y="32780"/>
                </a:lnTo>
                <a:lnTo>
                  <a:pt x="43750" y="32820"/>
                </a:lnTo>
                <a:lnTo>
                  <a:pt x="43900" y="32870"/>
                </a:lnTo>
                <a:lnTo>
                  <a:pt x="43990" y="32930"/>
                </a:lnTo>
                <a:lnTo>
                  <a:pt x="44030" y="32930"/>
                </a:lnTo>
                <a:lnTo>
                  <a:pt x="44070" y="32930"/>
                </a:lnTo>
                <a:lnTo>
                  <a:pt x="44100" y="32920"/>
                </a:lnTo>
                <a:lnTo>
                  <a:pt x="44170" y="32890"/>
                </a:lnTo>
                <a:lnTo>
                  <a:pt x="44220" y="32880"/>
                </a:lnTo>
                <a:lnTo>
                  <a:pt x="44310" y="32870"/>
                </a:lnTo>
                <a:lnTo>
                  <a:pt x="44360" y="32880"/>
                </a:lnTo>
                <a:lnTo>
                  <a:pt x="44380" y="32890"/>
                </a:lnTo>
                <a:lnTo>
                  <a:pt x="44450" y="32930"/>
                </a:lnTo>
                <a:lnTo>
                  <a:pt x="44470" y="32940"/>
                </a:lnTo>
                <a:lnTo>
                  <a:pt x="44530" y="32960"/>
                </a:lnTo>
                <a:lnTo>
                  <a:pt x="44620" y="32960"/>
                </a:lnTo>
                <a:lnTo>
                  <a:pt x="44700" y="32950"/>
                </a:lnTo>
                <a:lnTo>
                  <a:pt x="44720" y="32940"/>
                </a:lnTo>
                <a:lnTo>
                  <a:pt x="44790" y="32890"/>
                </a:lnTo>
                <a:lnTo>
                  <a:pt x="44810" y="32880"/>
                </a:lnTo>
                <a:lnTo>
                  <a:pt x="44900" y="32860"/>
                </a:lnTo>
                <a:lnTo>
                  <a:pt x="45060" y="32850"/>
                </a:lnTo>
                <a:lnTo>
                  <a:pt x="45410" y="32850"/>
                </a:lnTo>
                <a:lnTo>
                  <a:pt x="45580" y="32850"/>
                </a:lnTo>
                <a:lnTo>
                  <a:pt x="45670" y="32860"/>
                </a:lnTo>
                <a:lnTo>
                  <a:pt x="45730" y="32880"/>
                </a:lnTo>
                <a:lnTo>
                  <a:pt x="45750" y="32890"/>
                </a:lnTo>
                <a:lnTo>
                  <a:pt x="45800" y="32920"/>
                </a:lnTo>
                <a:lnTo>
                  <a:pt x="45840" y="32940"/>
                </a:lnTo>
                <a:lnTo>
                  <a:pt x="45860" y="32950"/>
                </a:lnTo>
                <a:lnTo>
                  <a:pt x="45910" y="32950"/>
                </a:lnTo>
                <a:lnTo>
                  <a:pt x="45960" y="32940"/>
                </a:lnTo>
                <a:lnTo>
                  <a:pt x="45980" y="32930"/>
                </a:lnTo>
                <a:lnTo>
                  <a:pt x="46050" y="32870"/>
                </a:lnTo>
                <a:lnTo>
                  <a:pt x="46080" y="32850"/>
                </a:lnTo>
                <a:lnTo>
                  <a:pt x="46250" y="32840"/>
                </a:lnTo>
                <a:lnTo>
                  <a:pt x="46300" y="32830"/>
                </a:lnTo>
                <a:lnTo>
                  <a:pt x="46320" y="32820"/>
                </a:lnTo>
                <a:lnTo>
                  <a:pt x="46410" y="32760"/>
                </a:lnTo>
                <a:lnTo>
                  <a:pt x="46500" y="32730"/>
                </a:lnTo>
                <a:lnTo>
                  <a:pt x="46550" y="32700"/>
                </a:lnTo>
                <a:lnTo>
                  <a:pt x="46630" y="32640"/>
                </a:lnTo>
                <a:lnTo>
                  <a:pt x="46860" y="32510"/>
                </a:lnTo>
                <a:lnTo>
                  <a:pt x="46890" y="32440"/>
                </a:lnTo>
                <a:lnTo>
                  <a:pt x="46950" y="32330"/>
                </a:lnTo>
                <a:lnTo>
                  <a:pt x="47010" y="32250"/>
                </a:lnTo>
                <a:lnTo>
                  <a:pt x="47040" y="32170"/>
                </a:lnTo>
                <a:lnTo>
                  <a:pt x="47060" y="31990"/>
                </a:lnTo>
                <a:lnTo>
                  <a:pt x="47050" y="31870"/>
                </a:lnTo>
                <a:lnTo>
                  <a:pt x="47030" y="31790"/>
                </a:lnTo>
                <a:lnTo>
                  <a:pt x="47020" y="31760"/>
                </a:lnTo>
                <a:lnTo>
                  <a:pt x="46980" y="31720"/>
                </a:lnTo>
                <a:lnTo>
                  <a:pt x="46880" y="31660"/>
                </a:lnTo>
                <a:lnTo>
                  <a:pt x="46800" y="31620"/>
                </a:lnTo>
                <a:lnTo>
                  <a:pt x="46640" y="31570"/>
                </a:lnTo>
                <a:lnTo>
                  <a:pt x="46600" y="31550"/>
                </a:lnTo>
                <a:lnTo>
                  <a:pt x="46530" y="31500"/>
                </a:lnTo>
                <a:lnTo>
                  <a:pt x="46450" y="31460"/>
                </a:lnTo>
                <a:lnTo>
                  <a:pt x="46370" y="31410"/>
                </a:lnTo>
                <a:lnTo>
                  <a:pt x="46340" y="31340"/>
                </a:lnTo>
                <a:lnTo>
                  <a:pt x="46310" y="31300"/>
                </a:lnTo>
                <a:lnTo>
                  <a:pt x="46280" y="31270"/>
                </a:lnTo>
                <a:lnTo>
                  <a:pt x="46240" y="31250"/>
                </a:lnTo>
                <a:lnTo>
                  <a:pt x="46230" y="30890"/>
                </a:lnTo>
                <a:lnTo>
                  <a:pt x="46240" y="30790"/>
                </a:lnTo>
                <a:lnTo>
                  <a:pt x="46260" y="30740"/>
                </a:lnTo>
                <a:lnTo>
                  <a:pt x="46280" y="30700"/>
                </a:lnTo>
                <a:lnTo>
                  <a:pt x="46370" y="30610"/>
                </a:lnTo>
                <a:lnTo>
                  <a:pt x="46400" y="30580"/>
                </a:lnTo>
                <a:lnTo>
                  <a:pt x="46480" y="30530"/>
                </a:lnTo>
                <a:lnTo>
                  <a:pt x="46540" y="30470"/>
                </a:lnTo>
                <a:lnTo>
                  <a:pt x="46660" y="30310"/>
                </a:lnTo>
                <a:lnTo>
                  <a:pt x="46670" y="30280"/>
                </a:lnTo>
                <a:lnTo>
                  <a:pt x="46680" y="30220"/>
                </a:lnTo>
                <a:lnTo>
                  <a:pt x="46700" y="29990"/>
                </a:lnTo>
                <a:lnTo>
                  <a:pt x="46720" y="29890"/>
                </a:lnTo>
                <a:lnTo>
                  <a:pt x="46770" y="29750"/>
                </a:lnTo>
                <a:lnTo>
                  <a:pt x="46800" y="29650"/>
                </a:lnTo>
                <a:lnTo>
                  <a:pt x="46830" y="29600"/>
                </a:lnTo>
                <a:lnTo>
                  <a:pt x="46840" y="29580"/>
                </a:lnTo>
                <a:lnTo>
                  <a:pt x="46900" y="29550"/>
                </a:lnTo>
                <a:lnTo>
                  <a:pt x="46990" y="29530"/>
                </a:lnTo>
                <a:lnTo>
                  <a:pt x="47090" y="29530"/>
                </a:lnTo>
                <a:lnTo>
                  <a:pt x="47440" y="29540"/>
                </a:lnTo>
                <a:lnTo>
                  <a:pt x="47610" y="29530"/>
                </a:lnTo>
                <a:lnTo>
                  <a:pt x="47710" y="29510"/>
                </a:lnTo>
                <a:lnTo>
                  <a:pt x="47880" y="29440"/>
                </a:lnTo>
                <a:lnTo>
                  <a:pt x="48090" y="29400"/>
                </a:lnTo>
                <a:lnTo>
                  <a:pt x="48140" y="29390"/>
                </a:lnTo>
                <a:lnTo>
                  <a:pt x="48210" y="29340"/>
                </a:lnTo>
                <a:lnTo>
                  <a:pt x="48230" y="29330"/>
                </a:lnTo>
                <a:lnTo>
                  <a:pt x="48430" y="29290"/>
                </a:lnTo>
                <a:lnTo>
                  <a:pt x="48480" y="29270"/>
                </a:lnTo>
                <a:lnTo>
                  <a:pt x="48550" y="29220"/>
                </a:lnTo>
                <a:lnTo>
                  <a:pt x="48620" y="29170"/>
                </a:lnTo>
                <a:lnTo>
                  <a:pt x="48670" y="29130"/>
                </a:lnTo>
                <a:lnTo>
                  <a:pt x="48700" y="29090"/>
                </a:lnTo>
                <a:lnTo>
                  <a:pt x="48760" y="29010"/>
                </a:lnTo>
                <a:lnTo>
                  <a:pt x="48780" y="28980"/>
                </a:lnTo>
                <a:lnTo>
                  <a:pt x="48870" y="28890"/>
                </a:lnTo>
                <a:lnTo>
                  <a:pt x="48920" y="28870"/>
                </a:lnTo>
                <a:lnTo>
                  <a:pt x="48970" y="28850"/>
                </a:lnTo>
                <a:lnTo>
                  <a:pt x="49030" y="28850"/>
                </a:lnTo>
                <a:lnTo>
                  <a:pt x="49360" y="28850"/>
                </a:lnTo>
                <a:lnTo>
                  <a:pt x="49420" y="28840"/>
                </a:lnTo>
                <a:lnTo>
                  <a:pt x="49480" y="28830"/>
                </a:lnTo>
                <a:lnTo>
                  <a:pt x="49510" y="28810"/>
                </a:lnTo>
                <a:lnTo>
                  <a:pt x="49540" y="28770"/>
                </a:lnTo>
                <a:lnTo>
                  <a:pt x="49570" y="28710"/>
                </a:lnTo>
                <a:lnTo>
                  <a:pt x="49590" y="28630"/>
                </a:lnTo>
                <a:lnTo>
                  <a:pt x="49590" y="28570"/>
                </a:lnTo>
                <a:lnTo>
                  <a:pt x="49590" y="28510"/>
                </a:lnTo>
                <a:lnTo>
                  <a:pt x="49560" y="28320"/>
                </a:lnTo>
                <a:lnTo>
                  <a:pt x="49550" y="28260"/>
                </a:lnTo>
                <a:lnTo>
                  <a:pt x="49560" y="28200"/>
                </a:lnTo>
                <a:lnTo>
                  <a:pt x="49650" y="27810"/>
                </a:lnTo>
                <a:lnTo>
                  <a:pt x="49660" y="27760"/>
                </a:lnTo>
                <a:lnTo>
                  <a:pt x="49680" y="27730"/>
                </a:lnTo>
                <a:lnTo>
                  <a:pt x="49710" y="27710"/>
                </a:lnTo>
                <a:lnTo>
                  <a:pt x="49730" y="27700"/>
                </a:lnTo>
                <a:lnTo>
                  <a:pt x="49770" y="27690"/>
                </a:lnTo>
                <a:lnTo>
                  <a:pt x="49860" y="27710"/>
                </a:lnTo>
                <a:lnTo>
                  <a:pt x="50000" y="27780"/>
                </a:lnTo>
                <a:lnTo>
                  <a:pt x="50060" y="27790"/>
                </a:lnTo>
                <a:lnTo>
                  <a:pt x="50080" y="27790"/>
                </a:lnTo>
                <a:lnTo>
                  <a:pt x="50110" y="27780"/>
                </a:lnTo>
                <a:lnTo>
                  <a:pt x="50150" y="27760"/>
                </a:lnTo>
                <a:lnTo>
                  <a:pt x="50200" y="27710"/>
                </a:lnTo>
                <a:lnTo>
                  <a:pt x="50250" y="27650"/>
                </a:lnTo>
                <a:lnTo>
                  <a:pt x="50290" y="27620"/>
                </a:lnTo>
                <a:lnTo>
                  <a:pt x="50370" y="27590"/>
                </a:lnTo>
                <a:lnTo>
                  <a:pt x="50510" y="27580"/>
                </a:lnTo>
                <a:lnTo>
                  <a:pt x="50600" y="27720"/>
                </a:lnTo>
                <a:lnTo>
                  <a:pt x="50710" y="27840"/>
                </a:lnTo>
                <a:lnTo>
                  <a:pt x="51240" y="28380"/>
                </a:lnTo>
                <a:lnTo>
                  <a:pt x="51560" y="28710"/>
                </a:lnTo>
                <a:lnTo>
                  <a:pt x="51640" y="28770"/>
                </a:lnTo>
                <a:lnTo>
                  <a:pt x="51690" y="28810"/>
                </a:lnTo>
                <a:lnTo>
                  <a:pt x="51750" y="28830"/>
                </a:lnTo>
                <a:lnTo>
                  <a:pt x="51770" y="28830"/>
                </a:lnTo>
                <a:lnTo>
                  <a:pt x="51830" y="28830"/>
                </a:lnTo>
                <a:lnTo>
                  <a:pt x="51880" y="28820"/>
                </a:lnTo>
                <a:lnTo>
                  <a:pt x="51910" y="28810"/>
                </a:lnTo>
                <a:lnTo>
                  <a:pt x="51970" y="28760"/>
                </a:lnTo>
                <a:lnTo>
                  <a:pt x="52020" y="28740"/>
                </a:lnTo>
                <a:lnTo>
                  <a:pt x="52070" y="28730"/>
                </a:lnTo>
                <a:lnTo>
                  <a:pt x="52130" y="28730"/>
                </a:lnTo>
                <a:lnTo>
                  <a:pt x="52250" y="28730"/>
                </a:lnTo>
                <a:lnTo>
                  <a:pt x="52340" y="28750"/>
                </a:lnTo>
                <a:lnTo>
                  <a:pt x="52360" y="28760"/>
                </a:lnTo>
                <a:lnTo>
                  <a:pt x="52430" y="28810"/>
                </a:lnTo>
                <a:lnTo>
                  <a:pt x="52470" y="28820"/>
                </a:lnTo>
                <a:lnTo>
                  <a:pt x="52700" y="28860"/>
                </a:lnTo>
                <a:lnTo>
                  <a:pt x="52750" y="28880"/>
                </a:lnTo>
                <a:lnTo>
                  <a:pt x="52860" y="28930"/>
                </a:lnTo>
                <a:lnTo>
                  <a:pt x="53000" y="28970"/>
                </a:lnTo>
                <a:lnTo>
                  <a:pt x="53020" y="28980"/>
                </a:lnTo>
                <a:lnTo>
                  <a:pt x="53060" y="29000"/>
                </a:lnTo>
                <a:lnTo>
                  <a:pt x="53100" y="29050"/>
                </a:lnTo>
                <a:lnTo>
                  <a:pt x="53170" y="29100"/>
                </a:lnTo>
                <a:lnTo>
                  <a:pt x="53220" y="29160"/>
                </a:lnTo>
                <a:lnTo>
                  <a:pt x="53280" y="29210"/>
                </a:lnTo>
                <a:lnTo>
                  <a:pt x="53330" y="29270"/>
                </a:lnTo>
                <a:lnTo>
                  <a:pt x="53370" y="29300"/>
                </a:lnTo>
                <a:lnTo>
                  <a:pt x="53490" y="29360"/>
                </a:lnTo>
                <a:lnTo>
                  <a:pt x="53540" y="29390"/>
                </a:lnTo>
                <a:lnTo>
                  <a:pt x="53600" y="29400"/>
                </a:lnTo>
                <a:lnTo>
                  <a:pt x="53770" y="29420"/>
                </a:lnTo>
                <a:lnTo>
                  <a:pt x="53820" y="29440"/>
                </a:lnTo>
                <a:lnTo>
                  <a:pt x="53860" y="29460"/>
                </a:lnTo>
                <a:lnTo>
                  <a:pt x="53910" y="29500"/>
                </a:lnTo>
                <a:lnTo>
                  <a:pt x="54010" y="29560"/>
                </a:lnTo>
                <a:lnTo>
                  <a:pt x="54070" y="29620"/>
                </a:lnTo>
                <a:lnTo>
                  <a:pt x="54130" y="29730"/>
                </a:lnTo>
                <a:lnTo>
                  <a:pt x="54180" y="29790"/>
                </a:lnTo>
                <a:lnTo>
                  <a:pt x="54200" y="29840"/>
                </a:lnTo>
                <a:lnTo>
                  <a:pt x="54230" y="29940"/>
                </a:lnTo>
                <a:lnTo>
                  <a:pt x="54260" y="29980"/>
                </a:lnTo>
                <a:lnTo>
                  <a:pt x="54300" y="30010"/>
                </a:lnTo>
                <a:lnTo>
                  <a:pt x="54320" y="30020"/>
                </a:lnTo>
                <a:lnTo>
                  <a:pt x="54380" y="30040"/>
                </a:lnTo>
                <a:lnTo>
                  <a:pt x="54580" y="30060"/>
                </a:lnTo>
                <a:lnTo>
                  <a:pt x="54820" y="30110"/>
                </a:lnTo>
                <a:lnTo>
                  <a:pt x="54870" y="30130"/>
                </a:lnTo>
                <a:lnTo>
                  <a:pt x="54940" y="30180"/>
                </a:lnTo>
                <a:lnTo>
                  <a:pt x="54990" y="30190"/>
                </a:lnTo>
                <a:lnTo>
                  <a:pt x="55040" y="30200"/>
                </a:lnTo>
                <a:lnTo>
                  <a:pt x="55220" y="30210"/>
                </a:lnTo>
                <a:lnTo>
                  <a:pt x="55270" y="30220"/>
                </a:lnTo>
                <a:lnTo>
                  <a:pt x="55300" y="30230"/>
                </a:lnTo>
                <a:lnTo>
                  <a:pt x="55320" y="30250"/>
                </a:lnTo>
                <a:lnTo>
                  <a:pt x="55340" y="30270"/>
                </a:lnTo>
                <a:lnTo>
                  <a:pt x="55350" y="30300"/>
                </a:lnTo>
                <a:lnTo>
                  <a:pt x="55360" y="30360"/>
                </a:lnTo>
                <a:lnTo>
                  <a:pt x="55360" y="30450"/>
                </a:lnTo>
                <a:lnTo>
                  <a:pt x="55360" y="30740"/>
                </a:lnTo>
                <a:lnTo>
                  <a:pt x="55360" y="30800"/>
                </a:lnTo>
                <a:lnTo>
                  <a:pt x="55370" y="30860"/>
                </a:lnTo>
                <a:lnTo>
                  <a:pt x="55400" y="30910"/>
                </a:lnTo>
                <a:lnTo>
                  <a:pt x="55440" y="30970"/>
                </a:lnTo>
                <a:lnTo>
                  <a:pt x="55480" y="31010"/>
                </a:lnTo>
                <a:lnTo>
                  <a:pt x="55580" y="31080"/>
                </a:lnTo>
                <a:lnTo>
                  <a:pt x="55660" y="31040"/>
                </a:lnTo>
                <a:lnTo>
                  <a:pt x="55760" y="30990"/>
                </a:lnTo>
                <a:lnTo>
                  <a:pt x="55840" y="30930"/>
                </a:lnTo>
                <a:lnTo>
                  <a:pt x="55890" y="30920"/>
                </a:lnTo>
                <a:lnTo>
                  <a:pt x="55940" y="30910"/>
                </a:lnTo>
                <a:lnTo>
                  <a:pt x="55990" y="30920"/>
                </a:lnTo>
                <a:lnTo>
                  <a:pt x="56010" y="30930"/>
                </a:lnTo>
                <a:lnTo>
                  <a:pt x="56100" y="30990"/>
                </a:lnTo>
                <a:lnTo>
                  <a:pt x="56150" y="31000"/>
                </a:lnTo>
                <a:lnTo>
                  <a:pt x="56250" y="31010"/>
                </a:lnTo>
                <a:lnTo>
                  <a:pt x="56380" y="31020"/>
                </a:lnTo>
                <a:lnTo>
                  <a:pt x="56470" y="31010"/>
                </a:lnTo>
                <a:lnTo>
                  <a:pt x="56560" y="31000"/>
                </a:lnTo>
                <a:lnTo>
                  <a:pt x="56600" y="30970"/>
                </a:lnTo>
                <a:lnTo>
                  <a:pt x="56650" y="30930"/>
                </a:lnTo>
                <a:lnTo>
                  <a:pt x="56740" y="30870"/>
                </a:lnTo>
                <a:lnTo>
                  <a:pt x="56790" y="30810"/>
                </a:lnTo>
                <a:lnTo>
                  <a:pt x="56810" y="30770"/>
                </a:lnTo>
                <a:lnTo>
                  <a:pt x="56830" y="30700"/>
                </a:lnTo>
                <a:lnTo>
                  <a:pt x="56840" y="30640"/>
                </a:lnTo>
                <a:lnTo>
                  <a:pt x="56840" y="30320"/>
                </a:lnTo>
                <a:lnTo>
                  <a:pt x="56850" y="30260"/>
                </a:lnTo>
                <a:lnTo>
                  <a:pt x="56880" y="30200"/>
                </a:lnTo>
                <a:lnTo>
                  <a:pt x="56920" y="30150"/>
                </a:lnTo>
                <a:lnTo>
                  <a:pt x="56960" y="30110"/>
                </a:lnTo>
                <a:lnTo>
                  <a:pt x="57030" y="30080"/>
                </a:lnTo>
                <a:lnTo>
                  <a:pt x="57100" y="30060"/>
                </a:lnTo>
                <a:lnTo>
                  <a:pt x="57140" y="30060"/>
                </a:lnTo>
                <a:lnTo>
                  <a:pt x="57170" y="30060"/>
                </a:lnTo>
                <a:lnTo>
                  <a:pt x="57210" y="30090"/>
                </a:lnTo>
                <a:lnTo>
                  <a:pt x="57230" y="30100"/>
                </a:lnTo>
                <a:lnTo>
                  <a:pt x="57250" y="30140"/>
                </a:lnTo>
                <a:lnTo>
                  <a:pt x="57270" y="30200"/>
                </a:lnTo>
                <a:lnTo>
                  <a:pt x="57310" y="30350"/>
                </a:lnTo>
                <a:lnTo>
                  <a:pt x="57340" y="30390"/>
                </a:lnTo>
                <a:lnTo>
                  <a:pt x="57390" y="30420"/>
                </a:lnTo>
                <a:lnTo>
                  <a:pt x="57480" y="30440"/>
                </a:lnTo>
                <a:lnTo>
                  <a:pt x="57680" y="30450"/>
                </a:lnTo>
                <a:lnTo>
                  <a:pt x="57780" y="30460"/>
                </a:lnTo>
                <a:lnTo>
                  <a:pt x="57830" y="30480"/>
                </a:lnTo>
                <a:lnTo>
                  <a:pt x="57930" y="30530"/>
                </a:lnTo>
                <a:lnTo>
                  <a:pt x="58010" y="30550"/>
                </a:lnTo>
                <a:lnTo>
                  <a:pt x="58450" y="30570"/>
                </a:lnTo>
                <a:lnTo>
                  <a:pt x="58450" y="30660"/>
                </a:lnTo>
                <a:lnTo>
                  <a:pt x="58460" y="30720"/>
                </a:lnTo>
                <a:lnTo>
                  <a:pt x="58470" y="30750"/>
                </a:lnTo>
                <a:lnTo>
                  <a:pt x="58520" y="30840"/>
                </a:lnTo>
                <a:lnTo>
                  <a:pt x="58570" y="30960"/>
                </a:lnTo>
                <a:lnTo>
                  <a:pt x="58590" y="31000"/>
                </a:lnTo>
                <a:lnTo>
                  <a:pt x="58660" y="31070"/>
                </a:lnTo>
                <a:lnTo>
                  <a:pt x="58690" y="31090"/>
                </a:lnTo>
                <a:lnTo>
                  <a:pt x="58740" y="31110"/>
                </a:lnTo>
                <a:lnTo>
                  <a:pt x="58770" y="31110"/>
                </a:lnTo>
                <a:lnTo>
                  <a:pt x="58820" y="31110"/>
                </a:lnTo>
                <a:lnTo>
                  <a:pt x="58860" y="31090"/>
                </a:lnTo>
                <a:lnTo>
                  <a:pt x="58920" y="31050"/>
                </a:lnTo>
                <a:lnTo>
                  <a:pt x="58950" y="31040"/>
                </a:lnTo>
                <a:lnTo>
                  <a:pt x="58970" y="31030"/>
                </a:lnTo>
                <a:lnTo>
                  <a:pt x="59020" y="31030"/>
                </a:lnTo>
                <a:lnTo>
                  <a:pt x="59070" y="31030"/>
                </a:lnTo>
                <a:lnTo>
                  <a:pt x="59110" y="31050"/>
                </a:lnTo>
                <a:lnTo>
                  <a:pt x="59180" y="31100"/>
                </a:lnTo>
                <a:lnTo>
                  <a:pt x="59270" y="31130"/>
                </a:lnTo>
                <a:lnTo>
                  <a:pt x="59320" y="31150"/>
                </a:lnTo>
                <a:lnTo>
                  <a:pt x="59370" y="31190"/>
                </a:lnTo>
                <a:lnTo>
                  <a:pt x="59410" y="31210"/>
                </a:lnTo>
                <a:lnTo>
                  <a:pt x="59460" y="31230"/>
                </a:lnTo>
                <a:lnTo>
                  <a:pt x="59580" y="31250"/>
                </a:lnTo>
                <a:lnTo>
                  <a:pt x="59630" y="31260"/>
                </a:lnTo>
                <a:lnTo>
                  <a:pt x="59750" y="31330"/>
                </a:lnTo>
                <a:lnTo>
                  <a:pt x="59810" y="31340"/>
                </a:lnTo>
                <a:lnTo>
                  <a:pt x="59950" y="31370"/>
                </a:lnTo>
                <a:lnTo>
                  <a:pt x="60000" y="31390"/>
                </a:lnTo>
                <a:lnTo>
                  <a:pt x="60070" y="31430"/>
                </a:lnTo>
                <a:lnTo>
                  <a:pt x="60090" y="31440"/>
                </a:lnTo>
                <a:lnTo>
                  <a:pt x="60150" y="31450"/>
                </a:lnTo>
                <a:lnTo>
                  <a:pt x="60290" y="31480"/>
                </a:lnTo>
                <a:lnTo>
                  <a:pt x="60340" y="31500"/>
                </a:lnTo>
                <a:lnTo>
                  <a:pt x="60470" y="31600"/>
                </a:lnTo>
                <a:lnTo>
                  <a:pt x="60520" y="31660"/>
                </a:lnTo>
                <a:lnTo>
                  <a:pt x="60580" y="31720"/>
                </a:lnTo>
                <a:lnTo>
                  <a:pt x="60690" y="31840"/>
                </a:lnTo>
                <a:lnTo>
                  <a:pt x="60710" y="31890"/>
                </a:lnTo>
                <a:lnTo>
                  <a:pt x="60750" y="32030"/>
                </a:lnTo>
                <a:lnTo>
                  <a:pt x="60840" y="32200"/>
                </a:lnTo>
                <a:lnTo>
                  <a:pt x="60860" y="32230"/>
                </a:lnTo>
                <a:lnTo>
                  <a:pt x="60920" y="32290"/>
                </a:lnTo>
                <a:lnTo>
                  <a:pt x="60990" y="32370"/>
                </a:lnTo>
                <a:lnTo>
                  <a:pt x="61090" y="32460"/>
                </a:lnTo>
                <a:lnTo>
                  <a:pt x="61150" y="32480"/>
                </a:lnTo>
                <a:lnTo>
                  <a:pt x="61200" y="32490"/>
                </a:lnTo>
                <a:lnTo>
                  <a:pt x="61260" y="32490"/>
                </a:lnTo>
                <a:lnTo>
                  <a:pt x="61320" y="32480"/>
                </a:lnTo>
                <a:lnTo>
                  <a:pt x="61370" y="32460"/>
                </a:lnTo>
                <a:lnTo>
                  <a:pt x="61430" y="32420"/>
                </a:lnTo>
                <a:lnTo>
                  <a:pt x="61470" y="32410"/>
                </a:lnTo>
                <a:lnTo>
                  <a:pt x="61520" y="32410"/>
                </a:lnTo>
                <a:lnTo>
                  <a:pt x="61570" y="32430"/>
                </a:lnTo>
                <a:lnTo>
                  <a:pt x="61700" y="32500"/>
                </a:lnTo>
                <a:lnTo>
                  <a:pt x="61770" y="32550"/>
                </a:lnTo>
                <a:lnTo>
                  <a:pt x="61800" y="32580"/>
                </a:lnTo>
                <a:lnTo>
                  <a:pt x="61900" y="32620"/>
                </a:lnTo>
                <a:lnTo>
                  <a:pt x="61940" y="32640"/>
                </a:lnTo>
                <a:lnTo>
                  <a:pt x="62060" y="32750"/>
                </a:lnTo>
                <a:lnTo>
                  <a:pt x="62080" y="32800"/>
                </a:lnTo>
                <a:lnTo>
                  <a:pt x="62100" y="32870"/>
                </a:lnTo>
                <a:lnTo>
                  <a:pt x="62120" y="32910"/>
                </a:lnTo>
                <a:lnTo>
                  <a:pt x="62180" y="32970"/>
                </a:lnTo>
                <a:lnTo>
                  <a:pt x="62230" y="33030"/>
                </a:lnTo>
                <a:lnTo>
                  <a:pt x="62290" y="33090"/>
                </a:lnTo>
                <a:lnTo>
                  <a:pt x="62370" y="33230"/>
                </a:lnTo>
                <a:lnTo>
                  <a:pt x="62530" y="33430"/>
                </a:lnTo>
                <a:lnTo>
                  <a:pt x="62390" y="33520"/>
                </a:lnTo>
                <a:lnTo>
                  <a:pt x="62360" y="33550"/>
                </a:lnTo>
                <a:lnTo>
                  <a:pt x="62340" y="33570"/>
                </a:lnTo>
                <a:lnTo>
                  <a:pt x="62290" y="33690"/>
                </a:lnTo>
                <a:lnTo>
                  <a:pt x="62240" y="33750"/>
                </a:lnTo>
                <a:lnTo>
                  <a:pt x="62220" y="33800"/>
                </a:lnTo>
                <a:lnTo>
                  <a:pt x="62210" y="33850"/>
                </a:lnTo>
                <a:lnTo>
                  <a:pt x="62220" y="33900"/>
                </a:lnTo>
                <a:lnTo>
                  <a:pt x="62220" y="33920"/>
                </a:lnTo>
                <a:lnTo>
                  <a:pt x="62250" y="33960"/>
                </a:lnTo>
                <a:lnTo>
                  <a:pt x="62330" y="34040"/>
                </a:lnTo>
                <a:lnTo>
                  <a:pt x="62370" y="34070"/>
                </a:lnTo>
                <a:lnTo>
                  <a:pt x="62470" y="34100"/>
                </a:lnTo>
                <a:lnTo>
                  <a:pt x="62510" y="34120"/>
                </a:lnTo>
                <a:lnTo>
                  <a:pt x="62640" y="34220"/>
                </a:lnTo>
                <a:lnTo>
                  <a:pt x="62750" y="34340"/>
                </a:lnTo>
                <a:lnTo>
                  <a:pt x="62780" y="34400"/>
                </a:lnTo>
                <a:lnTo>
                  <a:pt x="62800" y="34490"/>
                </a:lnTo>
                <a:lnTo>
                  <a:pt x="62800" y="34530"/>
                </a:lnTo>
                <a:lnTo>
                  <a:pt x="62780" y="34640"/>
                </a:lnTo>
                <a:lnTo>
                  <a:pt x="62770" y="34690"/>
                </a:lnTo>
                <a:lnTo>
                  <a:pt x="62750" y="34740"/>
                </a:lnTo>
                <a:lnTo>
                  <a:pt x="62700" y="34810"/>
                </a:lnTo>
                <a:lnTo>
                  <a:pt x="62650" y="34920"/>
                </a:lnTo>
                <a:lnTo>
                  <a:pt x="62620" y="34960"/>
                </a:lnTo>
                <a:lnTo>
                  <a:pt x="62580" y="34990"/>
                </a:lnTo>
                <a:lnTo>
                  <a:pt x="62470" y="35030"/>
                </a:lnTo>
                <a:lnTo>
                  <a:pt x="62400" y="35070"/>
                </a:lnTo>
                <a:lnTo>
                  <a:pt x="62310" y="35110"/>
                </a:lnTo>
                <a:lnTo>
                  <a:pt x="62270" y="35130"/>
                </a:lnTo>
                <a:lnTo>
                  <a:pt x="62250" y="35150"/>
                </a:lnTo>
                <a:lnTo>
                  <a:pt x="62230" y="35170"/>
                </a:lnTo>
                <a:lnTo>
                  <a:pt x="62230" y="35190"/>
                </a:lnTo>
                <a:lnTo>
                  <a:pt x="62220" y="35240"/>
                </a:lnTo>
                <a:lnTo>
                  <a:pt x="62230" y="35290"/>
                </a:lnTo>
                <a:lnTo>
                  <a:pt x="62240" y="35310"/>
                </a:lnTo>
                <a:lnTo>
                  <a:pt x="62300" y="35390"/>
                </a:lnTo>
                <a:lnTo>
                  <a:pt x="62390" y="35550"/>
                </a:lnTo>
                <a:lnTo>
                  <a:pt x="62420" y="35610"/>
                </a:lnTo>
                <a:lnTo>
                  <a:pt x="62430" y="35680"/>
                </a:lnTo>
                <a:lnTo>
                  <a:pt x="62440" y="35820"/>
                </a:lnTo>
                <a:lnTo>
                  <a:pt x="62430" y="35990"/>
                </a:lnTo>
                <a:lnTo>
                  <a:pt x="62420" y="36090"/>
                </a:lnTo>
                <a:lnTo>
                  <a:pt x="62400" y="36230"/>
                </a:lnTo>
                <a:lnTo>
                  <a:pt x="62390" y="36320"/>
                </a:lnTo>
                <a:lnTo>
                  <a:pt x="62400" y="36380"/>
                </a:lnTo>
                <a:lnTo>
                  <a:pt x="62430" y="36550"/>
                </a:lnTo>
                <a:lnTo>
                  <a:pt x="62430" y="36650"/>
                </a:lnTo>
                <a:lnTo>
                  <a:pt x="62440" y="37250"/>
                </a:lnTo>
                <a:lnTo>
                  <a:pt x="62450" y="37310"/>
                </a:lnTo>
                <a:lnTo>
                  <a:pt x="62460" y="37380"/>
                </a:lnTo>
                <a:lnTo>
                  <a:pt x="62510" y="37520"/>
                </a:lnTo>
                <a:lnTo>
                  <a:pt x="62540" y="37610"/>
                </a:lnTo>
                <a:lnTo>
                  <a:pt x="62500" y="37900"/>
                </a:lnTo>
                <a:lnTo>
                  <a:pt x="62480" y="38000"/>
                </a:lnTo>
                <a:lnTo>
                  <a:pt x="62430" y="38130"/>
                </a:lnTo>
                <a:lnTo>
                  <a:pt x="62370" y="38220"/>
                </a:lnTo>
                <a:lnTo>
                  <a:pt x="62330" y="38300"/>
                </a:lnTo>
                <a:lnTo>
                  <a:pt x="62300" y="38350"/>
                </a:lnTo>
                <a:lnTo>
                  <a:pt x="62280" y="38360"/>
                </a:lnTo>
                <a:lnTo>
                  <a:pt x="62230" y="38390"/>
                </a:lnTo>
                <a:lnTo>
                  <a:pt x="62180" y="38410"/>
                </a:lnTo>
                <a:lnTo>
                  <a:pt x="62030" y="38430"/>
                </a:lnTo>
                <a:lnTo>
                  <a:pt x="61970" y="38450"/>
                </a:lnTo>
                <a:lnTo>
                  <a:pt x="61830" y="38520"/>
                </a:lnTo>
                <a:lnTo>
                  <a:pt x="61790" y="38550"/>
                </a:lnTo>
                <a:lnTo>
                  <a:pt x="61730" y="38610"/>
                </a:lnTo>
                <a:lnTo>
                  <a:pt x="61660" y="38660"/>
                </a:lnTo>
                <a:lnTo>
                  <a:pt x="61610" y="38720"/>
                </a:lnTo>
                <a:lnTo>
                  <a:pt x="61550" y="38770"/>
                </a:lnTo>
                <a:lnTo>
                  <a:pt x="61500" y="38840"/>
                </a:lnTo>
                <a:lnTo>
                  <a:pt x="61440" y="38890"/>
                </a:lnTo>
                <a:lnTo>
                  <a:pt x="61280" y="39150"/>
                </a:lnTo>
                <a:lnTo>
                  <a:pt x="61200" y="39250"/>
                </a:lnTo>
                <a:lnTo>
                  <a:pt x="61110" y="39410"/>
                </a:lnTo>
                <a:lnTo>
                  <a:pt x="61080" y="39470"/>
                </a:lnTo>
                <a:lnTo>
                  <a:pt x="61070" y="39530"/>
                </a:lnTo>
                <a:lnTo>
                  <a:pt x="61070" y="39610"/>
                </a:lnTo>
                <a:lnTo>
                  <a:pt x="61080" y="39670"/>
                </a:lnTo>
                <a:lnTo>
                  <a:pt x="61090" y="39720"/>
                </a:lnTo>
                <a:lnTo>
                  <a:pt x="61110" y="39740"/>
                </a:lnTo>
                <a:lnTo>
                  <a:pt x="61170" y="39820"/>
                </a:lnTo>
                <a:lnTo>
                  <a:pt x="61270" y="39970"/>
                </a:lnTo>
                <a:lnTo>
                  <a:pt x="61280" y="40000"/>
                </a:lnTo>
                <a:lnTo>
                  <a:pt x="61280" y="40050"/>
                </a:lnTo>
                <a:lnTo>
                  <a:pt x="61270" y="40100"/>
                </a:lnTo>
                <a:lnTo>
                  <a:pt x="61260" y="40130"/>
                </a:lnTo>
                <a:lnTo>
                  <a:pt x="61240" y="40150"/>
                </a:lnTo>
                <a:lnTo>
                  <a:pt x="61210" y="40190"/>
                </a:lnTo>
                <a:lnTo>
                  <a:pt x="61110" y="40260"/>
                </a:lnTo>
                <a:lnTo>
                  <a:pt x="61050" y="40320"/>
                </a:lnTo>
                <a:lnTo>
                  <a:pt x="60990" y="40370"/>
                </a:lnTo>
                <a:lnTo>
                  <a:pt x="60940" y="40430"/>
                </a:lnTo>
                <a:lnTo>
                  <a:pt x="60870" y="40480"/>
                </a:lnTo>
                <a:lnTo>
                  <a:pt x="60810" y="40530"/>
                </a:lnTo>
                <a:lnTo>
                  <a:pt x="60770" y="40550"/>
                </a:lnTo>
                <a:lnTo>
                  <a:pt x="60630" y="40590"/>
                </a:lnTo>
                <a:lnTo>
                  <a:pt x="60560" y="40620"/>
                </a:lnTo>
                <a:lnTo>
                  <a:pt x="60590" y="40690"/>
                </a:lnTo>
                <a:lnTo>
                  <a:pt x="60630" y="40820"/>
                </a:lnTo>
                <a:lnTo>
                  <a:pt x="60650" y="40870"/>
                </a:lnTo>
                <a:lnTo>
                  <a:pt x="60710" y="40940"/>
                </a:lnTo>
                <a:lnTo>
                  <a:pt x="60860" y="41190"/>
                </a:lnTo>
                <a:lnTo>
                  <a:pt x="60940" y="41300"/>
                </a:lnTo>
                <a:lnTo>
                  <a:pt x="60960" y="41350"/>
                </a:lnTo>
                <a:lnTo>
                  <a:pt x="61000" y="41510"/>
                </a:lnTo>
                <a:lnTo>
                  <a:pt x="61020" y="41600"/>
                </a:lnTo>
                <a:lnTo>
                  <a:pt x="61020" y="41720"/>
                </a:lnTo>
                <a:lnTo>
                  <a:pt x="61010" y="41780"/>
                </a:lnTo>
                <a:lnTo>
                  <a:pt x="60980" y="41840"/>
                </a:lnTo>
                <a:lnTo>
                  <a:pt x="60940" y="41890"/>
                </a:lnTo>
                <a:lnTo>
                  <a:pt x="60800" y="41950"/>
                </a:lnTo>
                <a:lnTo>
                  <a:pt x="60770" y="41990"/>
                </a:lnTo>
                <a:lnTo>
                  <a:pt x="60750" y="42020"/>
                </a:lnTo>
                <a:lnTo>
                  <a:pt x="60730" y="42110"/>
                </a:lnTo>
                <a:lnTo>
                  <a:pt x="60710" y="42300"/>
                </a:lnTo>
                <a:lnTo>
                  <a:pt x="60680" y="42470"/>
                </a:lnTo>
                <a:lnTo>
                  <a:pt x="60680" y="42570"/>
                </a:lnTo>
                <a:lnTo>
                  <a:pt x="60690" y="42640"/>
                </a:lnTo>
                <a:lnTo>
                  <a:pt x="60700" y="42670"/>
                </a:lnTo>
                <a:lnTo>
                  <a:pt x="60730" y="42720"/>
                </a:lnTo>
                <a:lnTo>
                  <a:pt x="60760" y="42740"/>
                </a:lnTo>
                <a:lnTo>
                  <a:pt x="60810" y="42760"/>
                </a:lnTo>
                <a:lnTo>
                  <a:pt x="60970" y="42790"/>
                </a:lnTo>
                <a:lnTo>
                  <a:pt x="61020" y="42820"/>
                </a:lnTo>
                <a:lnTo>
                  <a:pt x="61050" y="42850"/>
                </a:lnTo>
                <a:lnTo>
                  <a:pt x="61090" y="42900"/>
                </a:lnTo>
                <a:lnTo>
                  <a:pt x="61120" y="42970"/>
                </a:lnTo>
                <a:lnTo>
                  <a:pt x="61140" y="43020"/>
                </a:lnTo>
                <a:lnTo>
                  <a:pt x="61140" y="43080"/>
                </a:lnTo>
                <a:lnTo>
                  <a:pt x="61110" y="43150"/>
                </a:lnTo>
                <a:lnTo>
                  <a:pt x="61060" y="43250"/>
                </a:lnTo>
                <a:lnTo>
                  <a:pt x="60940" y="43370"/>
                </a:lnTo>
                <a:lnTo>
                  <a:pt x="60810" y="43450"/>
                </a:lnTo>
                <a:lnTo>
                  <a:pt x="60710" y="43540"/>
                </a:lnTo>
                <a:lnTo>
                  <a:pt x="60670" y="43590"/>
                </a:lnTo>
                <a:lnTo>
                  <a:pt x="60550" y="43770"/>
                </a:lnTo>
                <a:lnTo>
                  <a:pt x="60530" y="43820"/>
                </a:lnTo>
                <a:lnTo>
                  <a:pt x="60500" y="43990"/>
                </a:lnTo>
                <a:lnTo>
                  <a:pt x="60490" y="44050"/>
                </a:lnTo>
                <a:lnTo>
                  <a:pt x="60470" y="44080"/>
                </a:lnTo>
                <a:lnTo>
                  <a:pt x="60430" y="44130"/>
                </a:lnTo>
                <a:lnTo>
                  <a:pt x="60380" y="44160"/>
                </a:lnTo>
                <a:lnTo>
                  <a:pt x="60350" y="44170"/>
                </a:lnTo>
                <a:lnTo>
                  <a:pt x="60290" y="44180"/>
                </a:lnTo>
                <a:lnTo>
                  <a:pt x="60230" y="44180"/>
                </a:lnTo>
                <a:lnTo>
                  <a:pt x="60170" y="44180"/>
                </a:lnTo>
                <a:lnTo>
                  <a:pt x="60110" y="44160"/>
                </a:lnTo>
                <a:lnTo>
                  <a:pt x="60090" y="44150"/>
                </a:lnTo>
                <a:lnTo>
                  <a:pt x="60020" y="44100"/>
                </a:lnTo>
                <a:lnTo>
                  <a:pt x="59970" y="44080"/>
                </a:lnTo>
                <a:lnTo>
                  <a:pt x="59870" y="44070"/>
                </a:lnTo>
                <a:lnTo>
                  <a:pt x="59770" y="44060"/>
                </a:lnTo>
                <a:lnTo>
                  <a:pt x="59670" y="44070"/>
                </a:lnTo>
                <a:lnTo>
                  <a:pt x="59610" y="44090"/>
                </a:lnTo>
                <a:lnTo>
                  <a:pt x="59530" y="44130"/>
                </a:lnTo>
                <a:lnTo>
                  <a:pt x="59440" y="44180"/>
                </a:lnTo>
                <a:lnTo>
                  <a:pt x="59410" y="44220"/>
                </a:lnTo>
                <a:lnTo>
                  <a:pt x="59390" y="44240"/>
                </a:lnTo>
                <a:lnTo>
                  <a:pt x="59380" y="44300"/>
                </a:lnTo>
                <a:lnTo>
                  <a:pt x="59370" y="44390"/>
                </a:lnTo>
                <a:lnTo>
                  <a:pt x="59370" y="44570"/>
                </a:lnTo>
                <a:lnTo>
                  <a:pt x="59360" y="44660"/>
                </a:lnTo>
                <a:lnTo>
                  <a:pt x="59350" y="44680"/>
                </a:lnTo>
                <a:lnTo>
                  <a:pt x="59330" y="44710"/>
                </a:lnTo>
                <a:lnTo>
                  <a:pt x="59310" y="44720"/>
                </a:lnTo>
                <a:lnTo>
                  <a:pt x="59280" y="44740"/>
                </a:lnTo>
                <a:lnTo>
                  <a:pt x="59200" y="44750"/>
                </a:lnTo>
                <a:lnTo>
                  <a:pt x="58910" y="44760"/>
                </a:lnTo>
                <a:lnTo>
                  <a:pt x="58740" y="44780"/>
                </a:lnTo>
                <a:lnTo>
                  <a:pt x="58660" y="44780"/>
                </a:lnTo>
                <a:lnTo>
                  <a:pt x="58610" y="44780"/>
                </a:lnTo>
                <a:lnTo>
                  <a:pt x="58420" y="44730"/>
                </a:lnTo>
                <a:lnTo>
                  <a:pt x="58380" y="44710"/>
                </a:lnTo>
                <a:lnTo>
                  <a:pt x="58330" y="44680"/>
                </a:lnTo>
                <a:lnTo>
                  <a:pt x="58290" y="44660"/>
                </a:lnTo>
                <a:lnTo>
                  <a:pt x="58270" y="44650"/>
                </a:lnTo>
                <a:lnTo>
                  <a:pt x="58220" y="44650"/>
                </a:lnTo>
                <a:lnTo>
                  <a:pt x="58170" y="44660"/>
                </a:lnTo>
                <a:lnTo>
                  <a:pt x="58150" y="44670"/>
                </a:lnTo>
                <a:lnTo>
                  <a:pt x="58070" y="44730"/>
                </a:lnTo>
                <a:lnTo>
                  <a:pt x="57930" y="44810"/>
                </a:lnTo>
                <a:lnTo>
                  <a:pt x="57880" y="44830"/>
                </a:lnTo>
                <a:lnTo>
                  <a:pt x="57790" y="44850"/>
                </a:lnTo>
                <a:lnTo>
                  <a:pt x="57700" y="44850"/>
                </a:lnTo>
                <a:lnTo>
                  <a:pt x="57560" y="44830"/>
                </a:lnTo>
                <a:lnTo>
                  <a:pt x="57330" y="44800"/>
                </a:lnTo>
                <a:lnTo>
                  <a:pt x="57270" y="44790"/>
                </a:lnTo>
                <a:lnTo>
                  <a:pt x="57220" y="44770"/>
                </a:lnTo>
                <a:lnTo>
                  <a:pt x="57160" y="44740"/>
                </a:lnTo>
                <a:lnTo>
                  <a:pt x="57120" y="44720"/>
                </a:lnTo>
                <a:lnTo>
                  <a:pt x="56960" y="44570"/>
                </a:lnTo>
                <a:lnTo>
                  <a:pt x="56920" y="44540"/>
                </a:lnTo>
                <a:lnTo>
                  <a:pt x="56810" y="44500"/>
                </a:lnTo>
                <a:lnTo>
                  <a:pt x="56740" y="44450"/>
                </a:lnTo>
                <a:lnTo>
                  <a:pt x="56700" y="44430"/>
                </a:lnTo>
                <a:lnTo>
                  <a:pt x="56650" y="44420"/>
                </a:lnTo>
                <a:lnTo>
                  <a:pt x="56600" y="44420"/>
                </a:lnTo>
                <a:lnTo>
                  <a:pt x="56570" y="44430"/>
                </a:lnTo>
                <a:lnTo>
                  <a:pt x="56530" y="44460"/>
                </a:lnTo>
                <a:lnTo>
                  <a:pt x="56450" y="44540"/>
                </a:lnTo>
                <a:lnTo>
                  <a:pt x="56420" y="44580"/>
                </a:lnTo>
                <a:lnTo>
                  <a:pt x="56390" y="44670"/>
                </a:lnTo>
                <a:lnTo>
                  <a:pt x="56370" y="44720"/>
                </a:lnTo>
                <a:lnTo>
                  <a:pt x="56270" y="44810"/>
                </a:lnTo>
                <a:lnTo>
                  <a:pt x="56230" y="44840"/>
                </a:lnTo>
                <a:lnTo>
                  <a:pt x="56210" y="44840"/>
                </a:lnTo>
                <a:lnTo>
                  <a:pt x="56030" y="44860"/>
                </a:lnTo>
                <a:lnTo>
                  <a:pt x="56010" y="44870"/>
                </a:lnTo>
                <a:lnTo>
                  <a:pt x="55970" y="44890"/>
                </a:lnTo>
                <a:lnTo>
                  <a:pt x="55950" y="44930"/>
                </a:lnTo>
                <a:lnTo>
                  <a:pt x="55880" y="45070"/>
                </a:lnTo>
                <a:lnTo>
                  <a:pt x="55830" y="45230"/>
                </a:lnTo>
                <a:lnTo>
                  <a:pt x="55800" y="45270"/>
                </a:lnTo>
                <a:lnTo>
                  <a:pt x="55770" y="45290"/>
                </a:lnTo>
                <a:lnTo>
                  <a:pt x="55720" y="45310"/>
                </a:lnTo>
                <a:lnTo>
                  <a:pt x="55660" y="45320"/>
                </a:lnTo>
                <a:lnTo>
                  <a:pt x="55330" y="45320"/>
                </a:lnTo>
                <a:lnTo>
                  <a:pt x="55270" y="45320"/>
                </a:lnTo>
                <a:lnTo>
                  <a:pt x="55210" y="45340"/>
                </a:lnTo>
                <a:lnTo>
                  <a:pt x="55180" y="45350"/>
                </a:lnTo>
                <a:lnTo>
                  <a:pt x="55100" y="45400"/>
                </a:lnTo>
                <a:lnTo>
                  <a:pt x="55000" y="45440"/>
                </a:lnTo>
                <a:lnTo>
                  <a:pt x="54960" y="45460"/>
                </a:lnTo>
                <a:lnTo>
                  <a:pt x="54900" y="45520"/>
                </a:lnTo>
                <a:lnTo>
                  <a:pt x="54840" y="45570"/>
                </a:lnTo>
                <a:lnTo>
                  <a:pt x="54780" y="45620"/>
                </a:lnTo>
                <a:lnTo>
                  <a:pt x="54740" y="45650"/>
                </a:lnTo>
                <a:lnTo>
                  <a:pt x="54600" y="45730"/>
                </a:lnTo>
                <a:lnTo>
                  <a:pt x="54540" y="45750"/>
                </a:lnTo>
                <a:lnTo>
                  <a:pt x="54400" y="45780"/>
                </a:lnTo>
                <a:lnTo>
                  <a:pt x="54370" y="45790"/>
                </a:lnTo>
                <a:lnTo>
                  <a:pt x="54320" y="45830"/>
                </a:lnTo>
                <a:lnTo>
                  <a:pt x="54280" y="45870"/>
                </a:lnTo>
                <a:lnTo>
                  <a:pt x="54250" y="45920"/>
                </a:lnTo>
                <a:lnTo>
                  <a:pt x="54150" y="46110"/>
                </a:lnTo>
                <a:lnTo>
                  <a:pt x="54110" y="46210"/>
                </a:lnTo>
                <a:lnTo>
                  <a:pt x="54070" y="46290"/>
                </a:lnTo>
                <a:lnTo>
                  <a:pt x="54000" y="46390"/>
                </a:lnTo>
                <a:lnTo>
                  <a:pt x="53960" y="46420"/>
                </a:lnTo>
                <a:lnTo>
                  <a:pt x="53900" y="46440"/>
                </a:lnTo>
                <a:lnTo>
                  <a:pt x="53800" y="46450"/>
                </a:lnTo>
                <a:lnTo>
                  <a:pt x="53180" y="46440"/>
                </a:lnTo>
                <a:lnTo>
                  <a:pt x="53020" y="46450"/>
                </a:lnTo>
                <a:lnTo>
                  <a:pt x="52960" y="46460"/>
                </a:lnTo>
                <a:lnTo>
                  <a:pt x="52920" y="46490"/>
                </a:lnTo>
                <a:lnTo>
                  <a:pt x="52890" y="46530"/>
                </a:lnTo>
                <a:lnTo>
                  <a:pt x="52850" y="46610"/>
                </a:lnTo>
                <a:lnTo>
                  <a:pt x="52830" y="46630"/>
                </a:lnTo>
                <a:lnTo>
                  <a:pt x="52790" y="46650"/>
                </a:lnTo>
                <a:lnTo>
                  <a:pt x="52730" y="46670"/>
                </a:lnTo>
                <a:lnTo>
                  <a:pt x="52670" y="46670"/>
                </a:lnTo>
                <a:lnTo>
                  <a:pt x="52500" y="46680"/>
                </a:lnTo>
                <a:lnTo>
                  <a:pt x="52330" y="46670"/>
                </a:lnTo>
                <a:lnTo>
                  <a:pt x="52250" y="46650"/>
                </a:lnTo>
                <a:lnTo>
                  <a:pt x="52220" y="46640"/>
                </a:lnTo>
                <a:lnTo>
                  <a:pt x="52130" y="46580"/>
                </a:lnTo>
                <a:lnTo>
                  <a:pt x="52040" y="46550"/>
                </a:lnTo>
                <a:lnTo>
                  <a:pt x="51990" y="46530"/>
                </a:lnTo>
                <a:lnTo>
                  <a:pt x="51910" y="46460"/>
                </a:lnTo>
                <a:lnTo>
                  <a:pt x="51720" y="4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